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12a5d3092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12a5d3092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2a5d3092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2a5d3092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12a5d3092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12a5d3092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2a5d3092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12a5d3092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2a5d3092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2a5d3092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2a5d3092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2a5d3092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2a5d3092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2a5d3092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664400" y="1223850"/>
            <a:ext cx="5815200" cy="134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CodeSnip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283050" y="3201950"/>
            <a:ext cx="257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63">
                <a:solidFill>
                  <a:schemeClr val="dk1"/>
                </a:solidFill>
              </a:rPr>
              <a:t>Team-13</a:t>
            </a:r>
            <a:endParaRPr sz="3163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CSE 210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860600" y="4660200"/>
            <a:ext cx="15627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Nov 6, 2024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079925" y="2496675"/>
            <a:ext cx="42231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Developer Productivity Tool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Statement Of Purpose</a:t>
            </a:r>
            <a:endParaRPr sz="232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000075"/>
            <a:ext cx="85206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“Our project aims to develop a code snippet manager that addresses the evolving needs of modern developers. Building upon an existing code snippet management extension, our goal is to create a centralized, user-friendly platform that allows developers to efficiently organize, access, reuse and share their code snippets with others, enhancing productivity”</a:t>
            </a:r>
            <a:endParaRPr sz="1400"/>
          </a:p>
        </p:txBody>
      </p:sp>
      <p:sp>
        <p:nvSpPr>
          <p:cNvPr id="64" name="Google Shape;64;p14"/>
          <p:cNvSpPr txBox="1"/>
          <p:nvPr/>
        </p:nvSpPr>
        <p:spPr>
          <a:xfrm>
            <a:off x="382075" y="2635075"/>
            <a:ext cx="4888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Vision</a:t>
            </a:r>
            <a:endParaRPr sz="2300"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82075" y="3174475"/>
            <a:ext cx="85206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“To leverage our academic knowledge and innovative thinking to create impactful, practical software solutions that solve real-world problems. As a team of passionate learners, we're focused on improving our skills, working together, and delivering projects that make a tangible difference in both academic and professional contexts”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25" y="648900"/>
            <a:ext cx="3599027" cy="2006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5875" y="648900"/>
            <a:ext cx="3760876" cy="2006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625" y="2793975"/>
            <a:ext cx="3599027" cy="1952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85875" y="2766975"/>
            <a:ext cx="3760876" cy="19528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2180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Personas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2180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Scenarios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75" y="654684"/>
            <a:ext cx="3591951" cy="2173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4976" y="2958258"/>
            <a:ext cx="3685724" cy="1997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175" y="2958258"/>
            <a:ext cx="3591926" cy="1997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46325" y="626300"/>
            <a:ext cx="3685724" cy="2173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270350" y="152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Fat-Marker Sketches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950" y="921425"/>
            <a:ext cx="2682450" cy="221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9875" y="921400"/>
            <a:ext cx="2955986" cy="221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8250" y="921417"/>
            <a:ext cx="2955976" cy="2216997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118025" y="3410950"/>
            <a:ext cx="2682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Feature addition to VSCode extensi</a:t>
            </a:r>
            <a:r>
              <a:rPr lang="en" sz="1800">
                <a:solidFill>
                  <a:schemeClr val="dk1"/>
                </a:solidFill>
              </a:rPr>
              <a:t>o</a:t>
            </a:r>
            <a:r>
              <a:rPr lang="en" sz="1800">
                <a:solidFill>
                  <a:schemeClr val="dk1"/>
                </a:solidFill>
              </a:rPr>
              <a:t>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2989913" y="3410950"/>
            <a:ext cx="29559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 local web browser application to visualize the snippets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6372938" y="3410950"/>
            <a:ext cx="2406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 web application allowing users to share snippets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241575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 Diagram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0" l="0" r="0" t="5446"/>
          <a:stretch/>
        </p:blipFill>
        <p:spPr>
          <a:xfrm>
            <a:off x="3087425" y="259025"/>
            <a:ext cx="5920225" cy="4625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2355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Risks</a:t>
            </a:r>
            <a:endParaRPr sz="2320"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235500" y="865325"/>
            <a:ext cx="8832300" cy="16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Team hasn't worked with VS Code extensions before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Uncertainty in fully understanding the existing codebase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Complexity and Challenges in implementing snippet sharing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Proposed features must be compatible with VS Code extension capabilities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Limited Extendibility of existing codebase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Need for Cross-Device Compatibility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07" name="Google Shape;107;p19"/>
          <p:cNvSpPr txBox="1"/>
          <p:nvPr>
            <p:ph type="title"/>
          </p:nvPr>
        </p:nvSpPr>
        <p:spPr>
          <a:xfrm>
            <a:off x="235500" y="2516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Rabbit Holes</a:t>
            </a:r>
            <a:endParaRPr sz="2320"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235500" y="3165775"/>
            <a:ext cx="8832300" cy="16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Overemphasis on understanding every detail of the existing codebase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Worrying about scaling infrastructure and databases before proving that the basic features work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Focusing on sharing details (permissions, etc.) before basic functionality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Prioritizing UX over core behavior early in development.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>
                <a:solidFill>
                  <a:schemeClr val="dk1"/>
                </a:solidFill>
              </a:rPr>
              <a:t>Authentication via OAuth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900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